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6327"/>
  </p:normalViewPr>
  <p:slideViewPr>
    <p:cSldViewPr snapToGrid="0" snapToObjects="1">
      <p:cViewPr>
        <p:scale>
          <a:sx n="171" d="100"/>
          <a:sy n="171" d="100"/>
        </p:scale>
        <p:origin x="-968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0C243-682F-E840-9ADF-B285CAFC8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294673-7C65-9248-9618-F62CA803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382AA-2381-2E43-8C66-EA18CD7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665B41-6E25-4149-B39E-196FF7CF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FDB600-18BA-294F-87E8-61F6DA26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16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32868D-5F65-6B40-933E-2CE47BE3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9FAE3C-FEC4-D949-B114-5051BC540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423E9-BFB4-E643-964B-60F4F98B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A5316D-C94E-4340-9B09-196F36B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5C030-011E-FC49-B864-B54AEA41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34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1EBA9B-5BFD-D54A-9490-71F4DF834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D93F14-858D-5749-AC36-9E3547083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08EB59-4122-E849-84C7-82C05FCB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8DE13-28AE-9348-A36E-F348F314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275EB1-80F6-1C4E-90C3-1DFAE5B0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94853-D722-254C-AA13-DD5AD62D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43BA4B-42AF-B047-88C5-AF35D020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607DDE-AC2C-164E-96FF-0AD2BF2E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A59C4F-63E3-794E-8CBF-9ED0396B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28E90E-E91A-244D-8479-4A063CBA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2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F591A-13BC-D740-BF3E-01BC98A8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4252B2-4E66-854C-B78B-2227ECE67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7AE4D8-CD4E-F647-A930-2DEB1DB1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5A79B9-20AD-BC41-A56B-7AC3A2D9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4593B-58C6-9A44-A9E6-E78A7CD2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B0C6E-BF2B-A64F-AE13-D0001752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F7F1C1-624F-9242-A289-E0BEEB14B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C86E8E-A9FC-9F4A-A1FB-924CD8A52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6E8C2D-A753-8C4C-B783-DFC5960C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407FB2-9AEE-5A46-96D4-B15B8ED0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DEDE4D-8EEC-A548-852F-9F61762A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3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1DA40-333A-054A-B269-005F63E6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927D9C-0627-9C41-9275-38933DB5D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B08EF3-1FC9-0C4A-B637-E0F49FBC5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D403B5-9025-2C41-92CA-FA2667950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E4B2B3-AAEC-8E41-B914-16D0F35DC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06307C-856F-A14C-B6C2-49BA8139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2563430-1583-4B41-A511-838E9471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80CA61-3677-8949-937F-F342878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5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EC73E-691B-8646-AD5E-B1F0B3DF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CE478D-7276-CE45-9B4F-6FDDBAF9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2D2BA6-A316-F045-AEF1-34581D3E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A72615-5402-1E43-A2DD-10A0BCEE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46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AF24E4-4628-124C-A8F6-BAAC1C35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47DEB-6B26-4345-B16F-06B63840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338395-39A0-1A4D-8DD4-5A08BFA7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71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A0C78D-CECE-A640-9CC6-79C1D31A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0A27E-BEA0-F642-A383-980DFED77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A8408E-6DBE-0649-AA64-0ACBD4BD7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AD7109-A5B7-0F44-91FC-1C470185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13A7BF-D7F7-CE47-9085-0450324B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FD6F38-9EB0-3F4F-B86B-3A6661D9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70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396AC-2694-4146-9BDB-C5BCD1EFD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9F65B7-0179-E843-8DC6-103601A4C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B23BE3-7FCB-6C4E-9F66-755454BA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0FA56A-4F67-BF4F-831F-DD4AF990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9812D6-4E05-0546-B500-99BD73B5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EF72A4-37D0-3A4D-9F39-9AC6E045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64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9F11AB-58BB-974E-AF5C-866A01AE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E64A13-1B46-2B44-8CDA-7790D9699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2FB5D-3960-EA4D-A641-1D7AB4D88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DA91-5C77-B145-BAC0-93853749E2D9}" type="datetimeFigureOut">
              <a:t>2022/1/8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393E3B-9F54-614A-9C86-48AA8347E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16CB01-F5FF-524F-8324-46803966B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A8E4-D8C8-8648-9BC1-67CB37ED2409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0182301-E9DA-2642-A24E-AAE1EBC70AE5}"/>
              </a:ext>
            </a:extLst>
          </p:cNvPr>
          <p:cNvSpPr/>
          <p:nvPr/>
        </p:nvSpPr>
        <p:spPr>
          <a:xfrm>
            <a:off x="3657601" y="2087218"/>
            <a:ext cx="4939748" cy="3021496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54F9B0-28DF-2F40-9803-8078BC2EBAB6}"/>
              </a:ext>
            </a:extLst>
          </p:cNvPr>
          <p:cNvSpPr txBox="1"/>
          <p:nvPr/>
        </p:nvSpPr>
        <p:spPr>
          <a:xfrm>
            <a:off x="5237922" y="2365513"/>
            <a:ext cx="3214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：</a:t>
            </a:r>
            <a:r>
              <a:rPr kumimoji="1" lang="en-US" altLang="ja-JP"/>
              <a:t>iPad Pro 12.9"</a:t>
            </a:r>
          </a:p>
          <a:p>
            <a:r>
              <a:rPr lang="ja-JP" altLang="en-US"/>
              <a:t>：第</a:t>
            </a:r>
            <a:r>
              <a:rPr lang="en-US" altLang="ja-JP"/>
              <a:t>4</a:t>
            </a:r>
            <a:r>
              <a:rPr lang="ja-JP" altLang="en-US"/>
              <a:t>世代（</a:t>
            </a:r>
            <a:r>
              <a:rPr lang="en-US" altLang="ja-JP"/>
              <a:t>2020</a:t>
            </a:r>
            <a:r>
              <a:rPr lang="ja-JP" altLang="en-US"/>
              <a:t>年モデル）</a:t>
            </a:r>
            <a:endParaRPr lang="en-US" altLang="ja-JP"/>
          </a:p>
          <a:p>
            <a:r>
              <a:rPr kumimoji="1" lang="ja-JP" altLang="en-US"/>
              <a:t>：</a:t>
            </a:r>
            <a:r>
              <a:rPr kumimoji="1" lang="en-US" altLang="ja-JP"/>
              <a:t>A12Z</a:t>
            </a:r>
          </a:p>
          <a:p>
            <a:r>
              <a:rPr lang="ja-JP" altLang="en-US"/>
              <a:t>：</a:t>
            </a:r>
            <a:r>
              <a:rPr lang="en-US" altLang="ja-JP"/>
              <a:t>Liquid Retina</a:t>
            </a:r>
            <a:r>
              <a:rPr lang="ja-JP" altLang="en-US"/>
              <a:t>ディスプレイ</a:t>
            </a:r>
            <a:endParaRPr lang="en-US" altLang="ja-JP"/>
          </a:p>
          <a:p>
            <a:r>
              <a:rPr kumimoji="1" lang="ja-JP" altLang="en-US"/>
              <a:t>：</a:t>
            </a:r>
            <a:r>
              <a:rPr lang="en-US" altLang="ja-JP"/>
              <a:t>280.6 × 214.9 mm</a:t>
            </a:r>
            <a:br>
              <a:rPr lang="en-US" altLang="ja-JP"/>
            </a:br>
            <a:r>
              <a:rPr lang="ja-JP" altLang="en-US"/>
              <a:t>：</a:t>
            </a:r>
            <a:r>
              <a:rPr lang="en-US" altLang="ja-JP"/>
              <a:t>5.9 mm</a:t>
            </a:r>
            <a:br>
              <a:rPr lang="en-US" altLang="ja-JP"/>
            </a:br>
            <a:r>
              <a:rPr lang="ja-JP" altLang="en-US"/>
              <a:t>：</a:t>
            </a:r>
            <a:r>
              <a:rPr lang="en-US" altLang="ja-JP"/>
              <a:t>641 g</a:t>
            </a:r>
            <a:br>
              <a:rPr lang="en-US" altLang="ja-JP"/>
            </a:br>
            <a:r>
              <a:rPr lang="ja-JP" altLang="en-US"/>
              <a:t>：</a:t>
            </a:r>
            <a:r>
              <a:rPr lang="en-US" altLang="ja-JP"/>
              <a:t>Face ID</a:t>
            </a:r>
            <a:br>
              <a:rPr lang="en-US" altLang="ja-JP"/>
            </a:br>
            <a:r>
              <a:rPr lang="ja-JP" altLang="en-US"/>
              <a:t>：</a:t>
            </a:r>
            <a:r>
              <a:rPr lang="en-US" altLang="ja-JP"/>
              <a:t>USB-C</a:t>
            </a:r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36439A-372E-484B-B5D7-9D6A4C3D848C}"/>
              </a:ext>
            </a:extLst>
          </p:cNvPr>
          <p:cNvSpPr txBox="1"/>
          <p:nvPr/>
        </p:nvSpPr>
        <p:spPr>
          <a:xfrm>
            <a:off x="3849756" y="2365513"/>
            <a:ext cx="1569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/>
              <a:t>モデル名</a:t>
            </a:r>
            <a:endParaRPr kumimoji="1" lang="en-US" altLang="ja-JP"/>
          </a:p>
          <a:p>
            <a:pPr algn="ctr"/>
            <a:r>
              <a:rPr lang="ja-JP" altLang="en-US"/>
              <a:t>世代</a:t>
            </a:r>
            <a:endParaRPr lang="en-US" altLang="ja-JP"/>
          </a:p>
          <a:p>
            <a:pPr algn="ctr"/>
            <a:r>
              <a:rPr kumimoji="1" lang="ja-JP" altLang="en-US"/>
              <a:t>チップ</a:t>
            </a:r>
            <a:endParaRPr kumimoji="1" lang="en-US" altLang="ja-JP"/>
          </a:p>
          <a:p>
            <a:pPr algn="ctr"/>
            <a:r>
              <a:rPr lang="ja-JP" altLang="en-US"/>
              <a:t>ディスプレイ</a:t>
            </a:r>
            <a:endParaRPr lang="en-US" altLang="ja-JP"/>
          </a:p>
          <a:p>
            <a:pPr algn="ctr"/>
            <a:r>
              <a:rPr kumimoji="1" lang="ja-JP" altLang="en-US"/>
              <a:t>本体サイズ</a:t>
            </a:r>
            <a:br>
              <a:rPr lang="en-US" altLang="ja-JP"/>
            </a:br>
            <a:r>
              <a:rPr lang="ja-JP" altLang="en-US"/>
              <a:t>厚さ</a:t>
            </a:r>
            <a:br>
              <a:rPr lang="en-US" altLang="ja-JP"/>
            </a:br>
            <a:r>
              <a:rPr lang="ja-JP" altLang="en-US"/>
              <a:t>重量</a:t>
            </a:r>
            <a:br>
              <a:rPr lang="en-US" altLang="ja-JP"/>
            </a:br>
            <a:r>
              <a:rPr lang="ja-JP" altLang="en-US"/>
              <a:t>生体認証</a:t>
            </a:r>
            <a:br>
              <a:rPr lang="en-US" altLang="ja-JP"/>
            </a:br>
            <a:r>
              <a:rPr lang="ja-JP" altLang="en-US"/>
              <a:t>端子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8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Macintosh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吉元 裕貴</dc:creator>
  <cp:lastModifiedBy>吉元 裕貴</cp:lastModifiedBy>
  <cp:revision>1</cp:revision>
  <dcterms:created xsi:type="dcterms:W3CDTF">2022-01-08T13:12:00Z</dcterms:created>
  <dcterms:modified xsi:type="dcterms:W3CDTF">2022-01-08T13:15:12Z</dcterms:modified>
</cp:coreProperties>
</file>